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403" r:id="rId2"/>
    <p:sldId id="394" r:id="rId3"/>
    <p:sldId id="396" r:id="rId4"/>
    <p:sldId id="402" r:id="rId5"/>
    <p:sldId id="401" r:id="rId6"/>
    <p:sldId id="40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6"/>
    <p:restoredTop sz="94663"/>
  </p:normalViewPr>
  <p:slideViewPr>
    <p:cSldViewPr snapToGrid="0" snapToObjects="1">
      <p:cViewPr varScale="1">
        <p:scale>
          <a:sx n="72" d="100"/>
          <a:sy n="72" d="100"/>
        </p:scale>
        <p:origin x="162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cherry pick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52965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42316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460D3C7-1125-7C4E-B4F0-B33879C6B7C2}"/>
              </a:ext>
            </a:extLst>
          </p:cNvPr>
          <p:cNvSpPr txBox="1"/>
          <p:nvPr/>
        </p:nvSpPr>
        <p:spPr>
          <a:xfrm>
            <a:off x="4501952" y="4765044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 plate</a:t>
            </a:r>
          </a:p>
        </p:txBody>
      </p:sp>
    </p:spTree>
    <p:extLst>
      <p:ext uri="{BB962C8B-B14F-4D97-AF65-F5344CB8AC3E}">
        <p14:creationId xmlns:p14="http://schemas.microsoft.com/office/powerpoint/2010/main" val="3646344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200uL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AB25194-FB1F-664E-9645-2C2E8D86898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12564</TotalTime>
  <Words>230</Words>
  <Application>Microsoft Macintosh PowerPoint</Application>
  <PresentationFormat>Widescreen</PresentationFormat>
  <Paragraphs>89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PCR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93</cp:revision>
  <cp:lastPrinted>2020-04-16T11:14:22Z</cp:lastPrinted>
  <dcterms:created xsi:type="dcterms:W3CDTF">2020-03-24T11:24:38Z</dcterms:created>
  <dcterms:modified xsi:type="dcterms:W3CDTF">2020-04-23T11:41:33Z</dcterms:modified>
</cp:coreProperties>
</file>

<file path=docProps/thumbnail.jpeg>
</file>